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Montserrat Black"/>
      <p:bold r:id="rId16"/>
      <p:boldItalic r:id="rId17"/>
    </p:embeddedFont>
    <p:embeddedFont>
      <p:font typeface="Arvo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Fira Sans Condensed Medium"/>
      <p:regular r:id="rId26"/>
      <p:bold r:id="rId27"/>
      <p:italic r:id="rId28"/>
      <p:boldItalic r:id="rId29"/>
    </p:embeddedFont>
    <p:embeddedFont>
      <p:font typeface="Montserrat Light"/>
      <p:regular r:id="rId30"/>
      <p:bold r:id="rId31"/>
      <p:italic r:id="rId32"/>
      <p:boldItalic r:id="rId33"/>
    </p:embeddedFont>
    <p:embeddedFont>
      <p:font typeface="Bodoni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Arvo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iraSansCondensedMedium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FiraSansCondensedMedium-italic.fntdata"/><Relationship Id="rId27" Type="http://schemas.openxmlformats.org/officeDocument/2006/relationships/font" Target="fonts/FiraSansCondensed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FiraSansCondensed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Light-bold.fntdata"/><Relationship Id="rId30" Type="http://schemas.openxmlformats.org/officeDocument/2006/relationships/font" Target="fonts/MontserratLight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Light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Light-italic.fntdata"/><Relationship Id="rId13" Type="http://schemas.openxmlformats.org/officeDocument/2006/relationships/font" Target="fonts/Montserrat-bold.fntdata"/><Relationship Id="rId35" Type="http://schemas.openxmlformats.org/officeDocument/2006/relationships/font" Target="fonts/Bodoni-bold.fntdata"/><Relationship Id="rId12" Type="http://schemas.openxmlformats.org/officeDocument/2006/relationships/font" Target="fonts/Montserrat-regular.fntdata"/><Relationship Id="rId34" Type="http://schemas.openxmlformats.org/officeDocument/2006/relationships/font" Target="fonts/Bodoni-regular.fntdata"/><Relationship Id="rId15" Type="http://schemas.openxmlformats.org/officeDocument/2006/relationships/font" Target="fonts/Montserrat-boldItalic.fntdata"/><Relationship Id="rId37" Type="http://schemas.openxmlformats.org/officeDocument/2006/relationships/font" Target="fonts/Bodoni-boldItalic.fntdata"/><Relationship Id="rId14" Type="http://schemas.openxmlformats.org/officeDocument/2006/relationships/font" Target="fonts/Montserrat-italic.fntdata"/><Relationship Id="rId36" Type="http://schemas.openxmlformats.org/officeDocument/2006/relationships/font" Target="fonts/Bodoni-italic.fntdata"/><Relationship Id="rId17" Type="http://schemas.openxmlformats.org/officeDocument/2006/relationships/font" Target="fonts/MontserratBlack-boldItalic.fntdata"/><Relationship Id="rId16" Type="http://schemas.openxmlformats.org/officeDocument/2006/relationships/font" Target="fonts/MontserratBlack-bold.fntdata"/><Relationship Id="rId19" Type="http://schemas.openxmlformats.org/officeDocument/2006/relationships/font" Target="fonts/Arvo-bold.fntdata"/><Relationship Id="rId18" Type="http://schemas.openxmlformats.org/officeDocument/2006/relationships/font" Target="fonts/Arv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c706044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c706044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90c9b7fa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90c9b7fa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de7457949_0_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de7457949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36a5215e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36a5215e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90c9b7fad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90c9b7fad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90c9b7fad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90c9b7fad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19" l="0" r="0" t="9"/>
          <a:stretch/>
        </p:blipFill>
        <p:spPr>
          <a:xfrm rot="-5400000">
            <a:off x="367181" y="4259019"/>
            <a:ext cx="12282849" cy="790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19" l="0" r="0" t="29"/>
          <a:stretch/>
        </p:blipFill>
        <p:spPr>
          <a:xfrm rot="5400000">
            <a:off x="3938948" y="-5875304"/>
            <a:ext cx="10374548" cy="667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616342" y="6793575"/>
            <a:ext cx="7984184" cy="514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000" y="4516050"/>
            <a:ext cx="1818976" cy="57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5">
            <a:alphaModFix/>
          </a:blip>
          <a:srcRect b="49" l="0" r="0" t="49"/>
          <a:stretch/>
        </p:blipFill>
        <p:spPr>
          <a:xfrm flipH="1" rot="10800000">
            <a:off x="-8809750" y="-3646515"/>
            <a:ext cx="11364050" cy="7311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/>
        </p:txBody>
      </p:sp>
      <p:sp>
        <p:nvSpPr>
          <p:cNvPr id="100" name="Google Shape;100;p1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&amp; some text slide">
  <p:cSld name="BIG_NUMBER">
    <p:bg>
      <p:bgPr>
        <a:solidFill>
          <a:srgbClr val="4AA5EA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/>
          <p:nvPr>
            <p:ph hasCustomPrompt="1" type="title"/>
          </p:nvPr>
        </p:nvSpPr>
        <p:spPr>
          <a:xfrm>
            <a:off x="742950" y="1182325"/>
            <a:ext cx="7729500" cy="19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b="0" sz="12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2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2"/>
          <p:cNvSpPr txBox="1"/>
          <p:nvPr>
            <p:ph idx="1" type="subTitle"/>
          </p:nvPr>
        </p:nvSpPr>
        <p:spPr>
          <a:xfrm>
            <a:off x="1132950" y="3145825"/>
            <a:ext cx="68820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5" name="Google Shape;10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6306" y="47950"/>
            <a:ext cx="1241045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&amp; some text slide 1">
  <p:cSld name="BIG_NUMBER_1">
    <p:bg>
      <p:bgPr>
        <a:solidFill>
          <a:srgbClr val="4AA5EA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8" name="Google Shape;108;p13"/>
          <p:cNvSpPr txBox="1"/>
          <p:nvPr>
            <p:ph idx="1" type="subTitle"/>
          </p:nvPr>
        </p:nvSpPr>
        <p:spPr>
          <a:xfrm>
            <a:off x="764200" y="4136425"/>
            <a:ext cx="76194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type="ctrTitle"/>
          </p:nvPr>
        </p:nvSpPr>
        <p:spPr>
          <a:xfrm>
            <a:off x="252600" y="2193275"/>
            <a:ext cx="8638800" cy="20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10" name="Google Shape;11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6306" y="47950"/>
            <a:ext cx="1241045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1" name="Google Shape;11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111697" y="464851"/>
            <a:ext cx="1608183" cy="103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4">
            <a:alphaModFix/>
          </a:blip>
          <a:srcRect b="19" l="0" r="0" t="9"/>
          <a:stretch/>
        </p:blipFill>
        <p:spPr>
          <a:xfrm rot="3016322">
            <a:off x="1298677" y="596805"/>
            <a:ext cx="955920" cy="61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100000">
            <a:off x="7358005" y="3604201"/>
            <a:ext cx="1608183" cy="103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4">
            <a:alphaModFix/>
          </a:blip>
          <a:srcRect b="19" l="0" r="0" t="9"/>
          <a:stretch/>
        </p:blipFill>
        <p:spPr>
          <a:xfrm rot="-7783678">
            <a:off x="6823289" y="3892481"/>
            <a:ext cx="955920" cy="615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type="title"/>
          </p:nvPr>
        </p:nvSpPr>
        <p:spPr>
          <a:xfrm>
            <a:off x="92198" y="358025"/>
            <a:ext cx="89595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2000"/>
              <a:buNone/>
              <a:defRPr sz="2000">
                <a:solidFill>
                  <a:srgbClr val="3787C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/>
        </p:txBody>
      </p:sp>
      <p:sp>
        <p:nvSpPr>
          <p:cNvPr id="117" name="Google Shape;117;p14"/>
          <p:cNvSpPr txBox="1"/>
          <p:nvPr>
            <p:ph idx="1" type="subTitle"/>
          </p:nvPr>
        </p:nvSpPr>
        <p:spPr>
          <a:xfrm>
            <a:off x="1772745" y="591700"/>
            <a:ext cx="55986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&amp; title">
  <p:cSld name="BLANK_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title"/>
          </p:nvPr>
        </p:nvSpPr>
        <p:spPr>
          <a:xfrm>
            <a:off x="2195899" y="4446875"/>
            <a:ext cx="47520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AFB"/>
              </a:buClr>
              <a:buSzPts val="1800"/>
              <a:buNone/>
              <a:defRPr sz="1800">
                <a:solidFill>
                  <a:srgbClr val="F8FAFB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800"/>
              <a:buNone/>
              <a:defRPr sz="1800">
                <a:solidFill>
                  <a:srgbClr val="3787C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&amp; subtitles">
  <p:cSld name="BLANK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40872" y="3496929"/>
            <a:ext cx="5149599" cy="33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533400" y="4800600"/>
            <a:ext cx="4119828" cy="265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31622" y="3219573"/>
            <a:ext cx="6594877" cy="424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4800600" y="5105400"/>
            <a:ext cx="4119828" cy="265334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/>
          <p:nvPr>
            <p:ph hasCustomPrompt="1" type="title"/>
          </p:nvPr>
        </p:nvSpPr>
        <p:spPr>
          <a:xfrm>
            <a:off x="676538" y="712600"/>
            <a:ext cx="77295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b="1" sz="4800">
                <a:solidFill>
                  <a:srgbClr val="45AAF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6"/>
          <p:cNvSpPr txBox="1"/>
          <p:nvPr>
            <p:ph idx="1" type="subTitle"/>
          </p:nvPr>
        </p:nvSpPr>
        <p:spPr>
          <a:xfrm>
            <a:off x="1040713" y="1219900"/>
            <a:ext cx="6868200" cy="3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8" name="Google Shape;128;p16"/>
          <p:cNvSpPr txBox="1"/>
          <p:nvPr>
            <p:ph hasCustomPrompt="1" idx="2" type="title"/>
          </p:nvPr>
        </p:nvSpPr>
        <p:spPr>
          <a:xfrm>
            <a:off x="676538" y="1739950"/>
            <a:ext cx="77295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b="1" sz="4800">
                <a:solidFill>
                  <a:srgbClr val="45AAF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6"/>
          <p:cNvSpPr txBox="1"/>
          <p:nvPr>
            <p:ph idx="3" type="subTitle"/>
          </p:nvPr>
        </p:nvSpPr>
        <p:spPr>
          <a:xfrm>
            <a:off x="1040713" y="2247250"/>
            <a:ext cx="6868200" cy="3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30" name="Google Shape;130;p16"/>
          <p:cNvSpPr txBox="1"/>
          <p:nvPr>
            <p:ph hasCustomPrompt="1" idx="4" type="title"/>
          </p:nvPr>
        </p:nvSpPr>
        <p:spPr>
          <a:xfrm>
            <a:off x="676538" y="2767300"/>
            <a:ext cx="77295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b="1" sz="4800">
                <a:solidFill>
                  <a:srgbClr val="45AAF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5AAF2"/>
              </a:buClr>
              <a:buSzPts val="4800"/>
              <a:buNone/>
              <a:defRPr sz="4800">
                <a:solidFill>
                  <a:srgbClr val="45AAF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6"/>
          <p:cNvSpPr txBox="1"/>
          <p:nvPr>
            <p:ph idx="5" type="subTitle"/>
          </p:nvPr>
        </p:nvSpPr>
        <p:spPr>
          <a:xfrm>
            <a:off x="1040713" y="3274600"/>
            <a:ext cx="6868200" cy="3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32" name="Google Shape;132;p16"/>
          <p:cNvSpPr txBox="1"/>
          <p:nvPr>
            <p:ph idx="6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581400" y="5334000"/>
            <a:ext cx="4119828" cy="2653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s">
  <p:cSld name="BLANK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589429">
            <a:off x="-611812" y="-5137272"/>
            <a:ext cx="8054275" cy="518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255370" y="-2668681"/>
            <a:ext cx="8337905" cy="536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901855" y="-2506924"/>
            <a:ext cx="4273495" cy="27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498325" y="-3267521"/>
            <a:ext cx="10211195" cy="657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41610">
            <a:off x="1820194" y="-6384686"/>
            <a:ext cx="9176658" cy="591018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41" name="Google Shape;141;p17"/>
          <p:cNvSpPr txBox="1"/>
          <p:nvPr>
            <p:ph type="title"/>
          </p:nvPr>
        </p:nvSpPr>
        <p:spPr>
          <a:xfrm>
            <a:off x="1048350" y="8436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" type="subTitle"/>
          </p:nvPr>
        </p:nvSpPr>
        <p:spPr>
          <a:xfrm>
            <a:off x="797088" y="2003775"/>
            <a:ext cx="3162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3" name="Google Shape;143;p17"/>
          <p:cNvSpPr txBox="1"/>
          <p:nvPr>
            <p:ph idx="2" type="title"/>
          </p:nvPr>
        </p:nvSpPr>
        <p:spPr>
          <a:xfrm>
            <a:off x="797087" y="1750350"/>
            <a:ext cx="36627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None/>
              <a:defRPr sz="1400">
                <a:solidFill>
                  <a:srgbClr val="3787C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cxnSp>
        <p:nvCxnSpPr>
          <p:cNvPr id="144" name="Google Shape;144;p17"/>
          <p:cNvCxnSpPr/>
          <p:nvPr/>
        </p:nvCxnSpPr>
        <p:spPr>
          <a:xfrm flipH="1">
            <a:off x="770438" y="1526450"/>
            <a:ext cx="8400" cy="2112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7"/>
          <p:cNvCxnSpPr/>
          <p:nvPr/>
        </p:nvCxnSpPr>
        <p:spPr>
          <a:xfrm flipH="1">
            <a:off x="4582413" y="1453400"/>
            <a:ext cx="8400" cy="2112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17"/>
          <p:cNvSpPr txBox="1"/>
          <p:nvPr>
            <p:ph idx="3" type="subTitle"/>
          </p:nvPr>
        </p:nvSpPr>
        <p:spPr>
          <a:xfrm>
            <a:off x="4610262" y="2003775"/>
            <a:ext cx="3162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7" name="Google Shape;147;p17"/>
          <p:cNvSpPr txBox="1"/>
          <p:nvPr>
            <p:ph idx="4" type="title"/>
          </p:nvPr>
        </p:nvSpPr>
        <p:spPr>
          <a:xfrm>
            <a:off x="4610255" y="1750350"/>
            <a:ext cx="36627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None/>
              <a:defRPr sz="1400">
                <a:solidFill>
                  <a:srgbClr val="3787C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400"/>
              <a:buFont typeface="Montserrat"/>
              <a:buNone/>
              <a:defRPr b="1" sz="1400">
                <a:solidFill>
                  <a:srgbClr val="3787C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1">
  <p:cSld name="BLANK_1_1_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0" name="Google Shape;150;p18"/>
          <p:cNvSpPr txBox="1"/>
          <p:nvPr>
            <p:ph type="title"/>
          </p:nvPr>
        </p:nvSpPr>
        <p:spPr>
          <a:xfrm>
            <a:off x="5620691" y="1838562"/>
            <a:ext cx="24708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idx="1" type="subTitle"/>
          </p:nvPr>
        </p:nvSpPr>
        <p:spPr>
          <a:xfrm>
            <a:off x="5620691" y="2072237"/>
            <a:ext cx="21798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52" name="Google Shape;15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210595">
            <a:off x="1806974" y="4954504"/>
            <a:ext cx="7764664" cy="500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50677" y="2551048"/>
            <a:ext cx="8038047" cy="517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330553" y="1812824"/>
            <a:ext cx="9843948" cy="633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258407">
            <a:off x="-1619582" y="5460201"/>
            <a:ext cx="8846675" cy="5697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987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bottom diamonds 1">
  <p:cSld name="BLANK_1_1_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8" name="Google Shape;158;p19"/>
          <p:cNvSpPr txBox="1"/>
          <p:nvPr>
            <p:ph type="title"/>
          </p:nvPr>
        </p:nvSpPr>
        <p:spPr>
          <a:xfrm>
            <a:off x="998050" y="4553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59" name="Google Shape;15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40872" y="3496929"/>
            <a:ext cx="5149599" cy="33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533400" y="4800600"/>
            <a:ext cx="4119828" cy="265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31622" y="3219573"/>
            <a:ext cx="6594877" cy="424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4800600" y="5105400"/>
            <a:ext cx="4119828" cy="265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581400" y="5334000"/>
            <a:ext cx="4119828" cy="2653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bottom diamonds 2">
  <p:cSld name="BLANK_1_1_2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102970" y="-3354481"/>
            <a:ext cx="8337905" cy="536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918455" y="-2911599"/>
            <a:ext cx="4273495" cy="27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8" name="Google Shape;168;p20"/>
          <p:cNvSpPr txBox="1"/>
          <p:nvPr>
            <p:ph type="title"/>
          </p:nvPr>
        </p:nvSpPr>
        <p:spPr>
          <a:xfrm>
            <a:off x="998050" y="7780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69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6306" y="47950"/>
            <a:ext cx="1241045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0" name="Google Shape;17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210595">
            <a:off x="1806974" y="5106904"/>
            <a:ext cx="7764664" cy="500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050677" y="2551048"/>
            <a:ext cx="8038047" cy="517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7330553" y="1965224"/>
            <a:ext cx="9843948" cy="633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258407">
            <a:off x="-1619582" y="5612601"/>
            <a:ext cx="8846675" cy="5697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&amp; subtitle slide" type="secHead">
  <p:cSld name="SECTION_HEADER"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2047468" y="5346891"/>
            <a:ext cx="9097349" cy="585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508693" y="2428066"/>
            <a:ext cx="9097349" cy="585904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4307463" y="1007763"/>
            <a:ext cx="3055500" cy="1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307463" y="2122263"/>
            <a:ext cx="2770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08560">
            <a:off x="1252039" y="694023"/>
            <a:ext cx="2019916" cy="130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55709">
            <a:off x="2462385" y="330730"/>
            <a:ext cx="1233780" cy="79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40440">
            <a:off x="-6605320" y="1163921"/>
            <a:ext cx="8660778" cy="557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1173842" y="5078975"/>
            <a:ext cx="7984184" cy="514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572733">
            <a:off x="-767866" y="5167151"/>
            <a:ext cx="8769060" cy="564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0000" y="4516050"/>
            <a:ext cx="1818976" cy="57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lateral diamonds">
  <p:cSld name="BLANK_1_1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1"/>
          <p:cNvPicPr preferRelativeResize="0"/>
          <p:nvPr/>
        </p:nvPicPr>
        <p:blipFill rotWithShape="1">
          <a:blip r:embed="rId2">
            <a:alphaModFix/>
          </a:blip>
          <a:srcRect b="59" l="0" r="0" t="69"/>
          <a:stretch/>
        </p:blipFill>
        <p:spPr>
          <a:xfrm rot="-3210595">
            <a:off x="1804353" y="4955826"/>
            <a:ext cx="7764664" cy="499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 b="109" l="0" r="0" t="99"/>
          <a:stretch/>
        </p:blipFill>
        <p:spPr>
          <a:xfrm rot="10800000">
            <a:off x="6624299" y="1859062"/>
            <a:ext cx="11916851" cy="765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 rotWithShape="1">
          <a:blip r:embed="rId4">
            <a:alphaModFix/>
          </a:blip>
          <a:srcRect b="19" l="0" r="0" t="9"/>
          <a:stretch/>
        </p:blipFill>
        <p:spPr>
          <a:xfrm rot="-3258407">
            <a:off x="-1620185" y="5460510"/>
            <a:ext cx="8846675" cy="569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>
            <p:ph idx="12" type="sldNum"/>
          </p:nvPr>
        </p:nvSpPr>
        <p:spPr>
          <a:xfrm>
            <a:off x="8601208" y="470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9" name="Google Shape;179;p21"/>
          <p:cNvSpPr txBox="1"/>
          <p:nvPr>
            <p:ph idx="2" type="sldNum"/>
          </p:nvPr>
        </p:nvSpPr>
        <p:spPr>
          <a:xfrm>
            <a:off x="8548658" y="47021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0" name="Google Shape;180;p21"/>
          <p:cNvSpPr txBox="1"/>
          <p:nvPr>
            <p:ph type="title"/>
          </p:nvPr>
        </p:nvSpPr>
        <p:spPr>
          <a:xfrm>
            <a:off x="998050" y="48830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2">
  <p:cSld name="BLANK_1_1_1_3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2"/>
          <p:cNvPicPr preferRelativeResize="0"/>
          <p:nvPr/>
        </p:nvPicPr>
        <p:blipFill rotWithShape="1">
          <a:blip r:embed="rId2">
            <a:alphaModFix/>
          </a:blip>
          <a:srcRect b="19" l="0" r="0" t="9"/>
          <a:stretch/>
        </p:blipFill>
        <p:spPr>
          <a:xfrm rot="-3210595">
            <a:off x="1806450" y="4954768"/>
            <a:ext cx="7764664" cy="499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624299" y="1843050"/>
            <a:ext cx="11916851" cy="76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58407">
            <a:off x="-1619582" y="5460201"/>
            <a:ext cx="8846675" cy="569765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8601208" y="470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6" name="Google Shape;186;p22"/>
          <p:cNvSpPr txBox="1"/>
          <p:nvPr>
            <p:ph idx="2" type="sldNum"/>
          </p:nvPr>
        </p:nvSpPr>
        <p:spPr>
          <a:xfrm>
            <a:off x="8548658" y="47021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7" name="Google Shape;187;p22"/>
          <p:cNvSpPr txBox="1"/>
          <p:nvPr>
            <p:ph type="title"/>
          </p:nvPr>
        </p:nvSpPr>
        <p:spPr>
          <a:xfrm>
            <a:off x="3099612" y="2751137"/>
            <a:ext cx="24708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/>
        </p:txBody>
      </p:sp>
      <p:sp>
        <p:nvSpPr>
          <p:cNvPr id="188" name="Google Shape;188;p22"/>
          <p:cNvSpPr txBox="1"/>
          <p:nvPr>
            <p:ph idx="1" type="subTitle"/>
          </p:nvPr>
        </p:nvSpPr>
        <p:spPr>
          <a:xfrm>
            <a:off x="3099612" y="2984812"/>
            <a:ext cx="21798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89" name="Google Shape;18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54864">
            <a:off x="1366175" y="1073570"/>
            <a:ext cx="1305024" cy="840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lateral diamonds 1">
  <p:cSld name="BLANK_1_1_1_2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 txBox="1"/>
          <p:nvPr>
            <p:ph type="title"/>
          </p:nvPr>
        </p:nvSpPr>
        <p:spPr>
          <a:xfrm>
            <a:off x="415419" y="1763258"/>
            <a:ext cx="36048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/>
        </p:txBody>
      </p:sp>
      <p:sp>
        <p:nvSpPr>
          <p:cNvPr id="193" name="Google Shape;193;p23"/>
          <p:cNvSpPr txBox="1"/>
          <p:nvPr>
            <p:ph idx="1" type="subTitle"/>
          </p:nvPr>
        </p:nvSpPr>
        <p:spPr>
          <a:xfrm>
            <a:off x="415425" y="1996925"/>
            <a:ext cx="32793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94" name="Google Shape;19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6915161" y="-2601131"/>
            <a:ext cx="8337905" cy="536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b="19" l="0" r="0" t="9"/>
          <a:stretch/>
        </p:blipFill>
        <p:spPr>
          <a:xfrm flipH="1" rot="-5400000">
            <a:off x="-497596" y="-2439014"/>
            <a:ext cx="4273495" cy="2751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with corner diamonds">
  <p:cSld name="BLANK_1_1_1_2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4"/>
          <p:cNvPicPr preferRelativeResize="0"/>
          <p:nvPr/>
        </p:nvPicPr>
        <p:blipFill rotWithShape="1">
          <a:blip r:embed="rId2">
            <a:alphaModFix/>
          </a:blip>
          <a:srcRect b="59" l="0" r="0" t="69"/>
          <a:stretch/>
        </p:blipFill>
        <p:spPr>
          <a:xfrm rot="-3210595">
            <a:off x="1804353" y="4955826"/>
            <a:ext cx="7764664" cy="4994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 b="109" l="0" r="0" t="99"/>
          <a:stretch/>
        </p:blipFill>
        <p:spPr>
          <a:xfrm rot="10800000">
            <a:off x="6624299" y="1859062"/>
            <a:ext cx="11916851" cy="765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 rotWithShape="1">
          <a:blip r:embed="rId4">
            <a:alphaModFix/>
          </a:blip>
          <a:srcRect b="19" l="0" r="0" t="9"/>
          <a:stretch/>
        </p:blipFill>
        <p:spPr>
          <a:xfrm rot="-3258407">
            <a:off x="-1620185" y="5460510"/>
            <a:ext cx="8846675" cy="569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>
            <p:ph idx="12" type="sldNum"/>
          </p:nvPr>
        </p:nvSpPr>
        <p:spPr>
          <a:xfrm>
            <a:off x="8601208" y="470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01" name="Google Shape;201;p24"/>
          <p:cNvSpPr txBox="1"/>
          <p:nvPr>
            <p:ph idx="2" type="sldNum"/>
          </p:nvPr>
        </p:nvSpPr>
        <p:spPr>
          <a:xfrm>
            <a:off x="8548658" y="47021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1125800" y="2616350"/>
            <a:ext cx="3783900" cy="1094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 rot="5400000">
            <a:off x="794650" y="2880300"/>
            <a:ext cx="514500" cy="444900"/>
          </a:xfrm>
          <a:prstGeom prst="triangle">
            <a:avLst>
              <a:gd fmla="val 50000" name="adj"/>
            </a:avLst>
          </a:prstGeom>
          <a:solidFill>
            <a:srgbClr val="6C38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"/>
          <p:cNvSpPr txBox="1"/>
          <p:nvPr>
            <p:ph type="title"/>
          </p:nvPr>
        </p:nvSpPr>
        <p:spPr>
          <a:xfrm>
            <a:off x="1059937" y="1453708"/>
            <a:ext cx="36048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/>
        </p:txBody>
      </p:sp>
      <p:sp>
        <p:nvSpPr>
          <p:cNvPr id="205" name="Google Shape;205;p24"/>
          <p:cNvSpPr txBox="1"/>
          <p:nvPr>
            <p:ph idx="1" type="subTitle"/>
          </p:nvPr>
        </p:nvSpPr>
        <p:spPr>
          <a:xfrm>
            <a:off x="1059942" y="1687375"/>
            <a:ext cx="32793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06" name="Google Shape;206;p24"/>
          <p:cNvSpPr txBox="1"/>
          <p:nvPr>
            <p:ph idx="3" type="subTitle"/>
          </p:nvPr>
        </p:nvSpPr>
        <p:spPr>
          <a:xfrm>
            <a:off x="1415567" y="2790875"/>
            <a:ext cx="32793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4">
            <a:alphaModFix/>
          </a:blip>
          <a:srcRect b="19" l="0" r="0" t="9"/>
          <a:stretch/>
        </p:blipFill>
        <p:spPr>
          <a:xfrm flipH="1" rot="10800000">
            <a:off x="-6915161" y="-2599730"/>
            <a:ext cx="8337905" cy="5368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5400000">
            <a:off x="-497236" y="-2439374"/>
            <a:ext cx="4273495" cy="27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3">
  <p:cSld name="BLANK_1_1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255370" y="-3354481"/>
            <a:ext cx="8337905" cy="536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 rotWithShape="1">
          <a:blip r:embed="rId3">
            <a:alphaModFix/>
          </a:blip>
          <a:srcRect b="19" l="0" r="0" t="9"/>
          <a:stretch/>
        </p:blipFill>
        <p:spPr>
          <a:xfrm rot="5400000">
            <a:off x="5385415" y="-2301639"/>
            <a:ext cx="4273495" cy="275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 rotWithShape="1">
          <a:blip r:embed="rId4">
            <a:alphaModFix/>
          </a:blip>
          <a:srcRect b="19" l="0" r="0" t="9"/>
          <a:stretch/>
        </p:blipFill>
        <p:spPr>
          <a:xfrm rot="-3210595">
            <a:off x="1806450" y="4954768"/>
            <a:ext cx="7764664" cy="499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210448" y="1535775"/>
            <a:ext cx="13173852" cy="84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050677" y="2551048"/>
            <a:ext cx="8038047" cy="517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258407">
            <a:off x="-1619582" y="5460201"/>
            <a:ext cx="8846675" cy="569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 txBox="1"/>
          <p:nvPr>
            <p:ph idx="12" type="sldNum"/>
          </p:nvPr>
        </p:nvSpPr>
        <p:spPr>
          <a:xfrm>
            <a:off x="8548658" y="470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7" name="Google Shape;217;p25"/>
          <p:cNvSpPr txBox="1"/>
          <p:nvPr>
            <p:ph type="title"/>
          </p:nvPr>
        </p:nvSpPr>
        <p:spPr>
          <a:xfrm>
            <a:off x="609262" y="1000374"/>
            <a:ext cx="24708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/>
        </p:txBody>
      </p:sp>
      <p:sp>
        <p:nvSpPr>
          <p:cNvPr id="218" name="Google Shape;218;p25"/>
          <p:cNvSpPr txBox="1"/>
          <p:nvPr>
            <p:ph idx="1" type="subTitle"/>
          </p:nvPr>
        </p:nvSpPr>
        <p:spPr>
          <a:xfrm>
            <a:off x="900262" y="1234050"/>
            <a:ext cx="21798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219" name="Google Shape;21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6306" y="47950"/>
            <a:ext cx="1241045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lateral and bottom diamonds  1">
  <p:cSld name="BLANK_1_1_1_1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255370" y="-3354481"/>
            <a:ext cx="8337905" cy="536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385055" y="-2301999"/>
            <a:ext cx="4273495" cy="27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>
            <p:ph idx="12" type="sldNum"/>
          </p:nvPr>
        </p:nvSpPr>
        <p:spPr>
          <a:xfrm>
            <a:off x="8548658" y="470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6"/>
          <p:cNvSpPr txBox="1"/>
          <p:nvPr>
            <p:ph type="title"/>
          </p:nvPr>
        </p:nvSpPr>
        <p:spPr>
          <a:xfrm>
            <a:off x="818825" y="526200"/>
            <a:ext cx="89289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/>
        </p:txBody>
      </p:sp>
      <p:pic>
        <p:nvPicPr>
          <p:cNvPr id="225" name="Google Shape;225;p26"/>
          <p:cNvPicPr preferRelativeResize="0"/>
          <p:nvPr/>
        </p:nvPicPr>
        <p:blipFill rotWithShape="1">
          <a:blip r:embed="rId4">
            <a:alphaModFix/>
          </a:blip>
          <a:srcRect b="19" l="0" r="0" t="9"/>
          <a:stretch/>
        </p:blipFill>
        <p:spPr>
          <a:xfrm rot="-3210595">
            <a:off x="1806450" y="4954768"/>
            <a:ext cx="7764664" cy="499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050677" y="2551048"/>
            <a:ext cx="8038047" cy="517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7330553" y="1812824"/>
            <a:ext cx="9843948" cy="633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258407">
            <a:off x="-1619582" y="5460201"/>
            <a:ext cx="8846675" cy="569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6306" y="47950"/>
            <a:ext cx="1241045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CUSTO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57175" y="1368900"/>
            <a:ext cx="6029700" cy="21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9" name="Google Shape;29;p4"/>
          <p:cNvSpPr txBox="1"/>
          <p:nvPr>
            <p:ph idx="2" type="subTitle"/>
          </p:nvPr>
        </p:nvSpPr>
        <p:spPr>
          <a:xfrm>
            <a:off x="1893588" y="3248433"/>
            <a:ext cx="2770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40440">
            <a:off x="-7449595" y="-1510404"/>
            <a:ext cx="8660778" cy="557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2252942" y="-5785750"/>
            <a:ext cx="7984184" cy="514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2285892" y="5119425"/>
            <a:ext cx="7984184" cy="514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3051292" y="5571375"/>
            <a:ext cx="7984184" cy="514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6">
            <a:alphaModFix/>
          </a:blip>
          <a:srcRect b="19" l="0" r="0" t="29"/>
          <a:stretch/>
        </p:blipFill>
        <p:spPr>
          <a:xfrm rot="-6443232">
            <a:off x="4938532" y="5050218"/>
            <a:ext cx="7984184" cy="51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7">
            <a:alphaModFix/>
          </a:blip>
          <a:srcRect b="19" l="0" r="0" t="29"/>
          <a:stretch/>
        </p:blipFill>
        <p:spPr>
          <a:xfrm rot="-6443232">
            <a:off x="3871732" y="5507418"/>
            <a:ext cx="7984184" cy="51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 slide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111775">
            <a:off x="6584894" y="2428065"/>
            <a:ext cx="9097347" cy="585904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⏷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⏷"/>
              <a:defRPr/>
            </a:lvl2pPr>
            <a:lvl3pPr indent="-3238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⏷"/>
              <a:defRPr/>
            </a:lvl3pPr>
            <a:lvl4pPr indent="-3238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⏷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6pPr>
            <a:lvl7pPr indent="-3111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⏷"/>
              <a:defRPr/>
            </a:lvl7pPr>
            <a:lvl8pPr indent="-3111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⏷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⏷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562818" y="5451241"/>
            <a:ext cx="9097349" cy="585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088242" y="5536175"/>
            <a:ext cx="7984184" cy="514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72733">
            <a:off x="-5416066" y="4786151"/>
            <a:ext cx="8769060" cy="564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slide">
  <p:cSld name="TITLE_AND_BOD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4424630" y="1902000"/>
            <a:ext cx="38880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1" type="subTitle"/>
          </p:nvPr>
        </p:nvSpPr>
        <p:spPr>
          <a:xfrm>
            <a:off x="4424625" y="2576700"/>
            <a:ext cx="3860400" cy="9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48" name="Google Shape;4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6306" y="47950"/>
            <a:ext cx="1241045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363408" y="-5792034"/>
            <a:ext cx="9998351" cy="64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066800" y="4876800"/>
            <a:ext cx="4119828" cy="265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107072" y="4716129"/>
            <a:ext cx="5149599" cy="33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509352" y="4909528"/>
            <a:ext cx="5035750" cy="32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4648200" y="5029200"/>
            <a:ext cx="4119828" cy="2653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78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slide 1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363408" y="-5792034"/>
            <a:ext cx="9998351" cy="643937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>
            <p:ph type="title"/>
          </p:nvPr>
        </p:nvSpPr>
        <p:spPr>
          <a:xfrm>
            <a:off x="613355" y="1902000"/>
            <a:ext cx="38880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8" name="Google Shape;58;p7"/>
          <p:cNvSpPr txBox="1"/>
          <p:nvPr>
            <p:ph idx="1" type="subTitle"/>
          </p:nvPr>
        </p:nvSpPr>
        <p:spPr>
          <a:xfrm>
            <a:off x="613350" y="2576700"/>
            <a:ext cx="3860400" cy="9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306" y="47950"/>
            <a:ext cx="1241045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0" name="Google Shape;6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066800" y="4876800"/>
            <a:ext cx="4119828" cy="265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107072" y="4716129"/>
            <a:ext cx="5149599" cy="33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509352" y="4909528"/>
            <a:ext cx="5035750" cy="32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4648200" y="5029200"/>
            <a:ext cx="4119828" cy="2653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78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2 columns slide" type="twoColTx">
  <p:cSld name="TITLE_AND_TWO_COLUMN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67" name="Google Shape;67;p8"/>
          <p:cNvCxnSpPr/>
          <p:nvPr/>
        </p:nvCxnSpPr>
        <p:spPr>
          <a:xfrm>
            <a:off x="4475600" y="1908800"/>
            <a:ext cx="0" cy="2331600"/>
          </a:xfrm>
          <a:prstGeom prst="straightConnector1">
            <a:avLst/>
          </a:prstGeom>
          <a:noFill/>
          <a:ln cap="flat" cmpd="sng" w="9525">
            <a:solidFill>
              <a:srgbClr val="6C388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8"/>
          <p:cNvSpPr txBox="1"/>
          <p:nvPr>
            <p:ph idx="1" type="subTitle"/>
          </p:nvPr>
        </p:nvSpPr>
        <p:spPr>
          <a:xfrm>
            <a:off x="598386" y="2095700"/>
            <a:ext cx="35253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9" name="Google Shape;69;p8"/>
          <p:cNvSpPr txBox="1"/>
          <p:nvPr>
            <p:ph idx="2" type="subTitle"/>
          </p:nvPr>
        </p:nvSpPr>
        <p:spPr>
          <a:xfrm>
            <a:off x="4807711" y="2095700"/>
            <a:ext cx="35253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0" name="Google Shape;70;p8"/>
          <p:cNvSpPr txBox="1"/>
          <p:nvPr>
            <p:ph idx="3" type="title"/>
          </p:nvPr>
        </p:nvSpPr>
        <p:spPr>
          <a:xfrm>
            <a:off x="254001" y="1918464"/>
            <a:ext cx="38697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b="0"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4" type="title"/>
          </p:nvPr>
        </p:nvSpPr>
        <p:spPr>
          <a:xfrm>
            <a:off x="4807701" y="1918464"/>
            <a:ext cx="38697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b="0"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800"/>
              <a:buFont typeface="Montserrat Light"/>
              <a:buNone/>
              <a:defRPr sz="1800">
                <a:solidFill>
                  <a:srgbClr val="6C3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3 columns slide">
  <p:cSld name="TITLE_AND_TWO_COLUMNS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75" name="Google Shape;75;p9"/>
          <p:cNvCxnSpPr/>
          <p:nvPr/>
        </p:nvCxnSpPr>
        <p:spPr>
          <a:xfrm>
            <a:off x="3292675" y="1908800"/>
            <a:ext cx="0" cy="2331600"/>
          </a:xfrm>
          <a:prstGeom prst="straightConnector1">
            <a:avLst/>
          </a:prstGeom>
          <a:noFill/>
          <a:ln cap="flat" cmpd="sng" w="9525">
            <a:solidFill>
              <a:srgbClr val="45AAF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9"/>
          <p:cNvCxnSpPr/>
          <p:nvPr/>
        </p:nvCxnSpPr>
        <p:spPr>
          <a:xfrm>
            <a:off x="5803550" y="1908800"/>
            <a:ext cx="0" cy="2331600"/>
          </a:xfrm>
          <a:prstGeom prst="straightConnector1">
            <a:avLst/>
          </a:prstGeom>
          <a:noFill/>
          <a:ln cap="flat" cmpd="sng" w="9525">
            <a:solidFill>
              <a:srgbClr val="45AAF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9"/>
          <p:cNvSpPr txBox="1"/>
          <p:nvPr>
            <p:ph idx="1" type="subTitle"/>
          </p:nvPr>
        </p:nvSpPr>
        <p:spPr>
          <a:xfrm>
            <a:off x="747775" y="2439088"/>
            <a:ext cx="21867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8" name="Google Shape;78;p9"/>
          <p:cNvSpPr txBox="1"/>
          <p:nvPr>
            <p:ph idx="2" type="title"/>
          </p:nvPr>
        </p:nvSpPr>
        <p:spPr>
          <a:xfrm>
            <a:off x="824225" y="2281613"/>
            <a:ext cx="20340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b="0" sz="1600">
                <a:solidFill>
                  <a:srgbClr val="6C388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idx="3" type="subTitle"/>
          </p:nvPr>
        </p:nvSpPr>
        <p:spPr>
          <a:xfrm>
            <a:off x="3531012" y="2439088"/>
            <a:ext cx="2034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0" name="Google Shape;80;p9"/>
          <p:cNvSpPr txBox="1"/>
          <p:nvPr>
            <p:ph idx="4" type="title"/>
          </p:nvPr>
        </p:nvSpPr>
        <p:spPr>
          <a:xfrm>
            <a:off x="3531113" y="2281613"/>
            <a:ext cx="20340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b="0" sz="1600">
                <a:solidFill>
                  <a:srgbClr val="6C388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5" type="subTitle"/>
          </p:nvPr>
        </p:nvSpPr>
        <p:spPr>
          <a:xfrm>
            <a:off x="6041862" y="2439088"/>
            <a:ext cx="2034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2" name="Google Shape;82;p9"/>
          <p:cNvSpPr txBox="1"/>
          <p:nvPr>
            <p:ph idx="6" type="title"/>
          </p:nvPr>
        </p:nvSpPr>
        <p:spPr>
          <a:xfrm>
            <a:off x="6041963" y="2281613"/>
            <a:ext cx="20340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b="0" sz="1600">
                <a:solidFill>
                  <a:srgbClr val="6C388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sz="1600">
                <a:solidFill>
                  <a:srgbClr val="6C3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6 columns slide">
  <p:cSld name="TITLE_AND_TWO_COLUMNS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6" name="Google Shape;86;p10"/>
          <p:cNvSpPr txBox="1"/>
          <p:nvPr>
            <p:ph idx="2" type="title"/>
          </p:nvPr>
        </p:nvSpPr>
        <p:spPr>
          <a:xfrm>
            <a:off x="971105" y="2011049"/>
            <a:ext cx="24708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b="0" sz="1600">
                <a:solidFill>
                  <a:srgbClr val="6C3888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3" type="title"/>
          </p:nvPr>
        </p:nvSpPr>
        <p:spPr>
          <a:xfrm>
            <a:off x="3437916" y="2011049"/>
            <a:ext cx="24708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b="0" sz="1600">
                <a:solidFill>
                  <a:srgbClr val="6C3888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4" type="title"/>
          </p:nvPr>
        </p:nvSpPr>
        <p:spPr>
          <a:xfrm>
            <a:off x="5900866" y="2011049"/>
            <a:ext cx="24708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b="0" sz="1600">
                <a:solidFill>
                  <a:srgbClr val="6C3888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5" type="title"/>
          </p:nvPr>
        </p:nvSpPr>
        <p:spPr>
          <a:xfrm>
            <a:off x="1011705" y="3308449"/>
            <a:ext cx="24708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b="0" sz="1600">
                <a:solidFill>
                  <a:srgbClr val="6C3888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6" type="title"/>
          </p:nvPr>
        </p:nvSpPr>
        <p:spPr>
          <a:xfrm>
            <a:off x="3478516" y="3308449"/>
            <a:ext cx="24708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b="0" sz="1600">
                <a:solidFill>
                  <a:srgbClr val="6C3888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/>
        </p:txBody>
      </p:sp>
      <p:sp>
        <p:nvSpPr>
          <p:cNvPr id="91" name="Google Shape;91;p10"/>
          <p:cNvSpPr txBox="1"/>
          <p:nvPr>
            <p:ph idx="7" type="title"/>
          </p:nvPr>
        </p:nvSpPr>
        <p:spPr>
          <a:xfrm>
            <a:off x="5941466" y="3308449"/>
            <a:ext cx="2470800" cy="3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None/>
              <a:defRPr b="0" sz="1600">
                <a:solidFill>
                  <a:srgbClr val="6C3888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7C1"/>
              </a:buClr>
              <a:buSzPts val="1600"/>
              <a:buNone/>
              <a:defRPr sz="1600">
                <a:solidFill>
                  <a:srgbClr val="3787C1"/>
                </a:solidFill>
              </a:defRPr>
            </a:lvl9pPr>
          </a:lstStyle>
          <a:p/>
        </p:txBody>
      </p:sp>
      <p:sp>
        <p:nvSpPr>
          <p:cNvPr id="92" name="Google Shape;92;p10"/>
          <p:cNvSpPr txBox="1"/>
          <p:nvPr>
            <p:ph idx="1" type="subTitle"/>
          </p:nvPr>
        </p:nvSpPr>
        <p:spPr>
          <a:xfrm>
            <a:off x="1017200" y="2244725"/>
            <a:ext cx="21798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3" name="Google Shape;93;p10"/>
          <p:cNvSpPr txBox="1"/>
          <p:nvPr>
            <p:ph idx="8" type="subTitle"/>
          </p:nvPr>
        </p:nvSpPr>
        <p:spPr>
          <a:xfrm>
            <a:off x="3484050" y="2244725"/>
            <a:ext cx="21798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4" name="Google Shape;94;p10"/>
          <p:cNvSpPr txBox="1"/>
          <p:nvPr>
            <p:ph idx="9" type="subTitle"/>
          </p:nvPr>
        </p:nvSpPr>
        <p:spPr>
          <a:xfrm>
            <a:off x="5947000" y="2244725"/>
            <a:ext cx="21798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5" name="Google Shape;95;p10"/>
          <p:cNvSpPr txBox="1"/>
          <p:nvPr>
            <p:ph idx="13" type="subTitle"/>
          </p:nvPr>
        </p:nvSpPr>
        <p:spPr>
          <a:xfrm>
            <a:off x="1017200" y="3542125"/>
            <a:ext cx="21798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6" name="Google Shape;96;p10"/>
          <p:cNvSpPr txBox="1"/>
          <p:nvPr>
            <p:ph idx="14" type="subTitle"/>
          </p:nvPr>
        </p:nvSpPr>
        <p:spPr>
          <a:xfrm>
            <a:off x="3484050" y="3542125"/>
            <a:ext cx="21798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7" name="Google Shape;97;p10"/>
          <p:cNvSpPr txBox="1"/>
          <p:nvPr>
            <p:ph idx="15" type="subTitle"/>
          </p:nvPr>
        </p:nvSpPr>
        <p:spPr>
          <a:xfrm>
            <a:off x="5947000" y="3542125"/>
            <a:ext cx="21798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Montserrat"/>
              <a:buChar char="●"/>
              <a:defRPr sz="1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Montserrat"/>
              <a:buChar char="○"/>
              <a:defRPr sz="1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Montserrat"/>
              <a:buChar char="■"/>
              <a:defRPr sz="15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238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Montserrat"/>
              <a:buChar char="●"/>
              <a:defRPr sz="15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Char char="○"/>
              <a:defRPr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"/>
              <a:buChar char="■"/>
              <a:defRPr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11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Montserrat"/>
              <a:buChar char="●"/>
              <a:defRPr sz="13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11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Montserrat"/>
              <a:buChar char="○"/>
              <a:defRPr sz="13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Char char="■"/>
              <a:defRPr sz="12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JfYnmuI_zGhanefWVa-aFWSlXUVI-VF1/view" TargetMode="External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60O7TgRXFFIEqWLbPehzayiIWRqCk22O/view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/>
        </p:nvSpPr>
        <p:spPr>
          <a:xfrm>
            <a:off x="1842450" y="585750"/>
            <a:ext cx="5459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A8536"/>
                </a:solidFill>
                <a:latin typeface="Montserrat"/>
                <a:ea typeface="Montserrat"/>
                <a:cs typeface="Montserrat"/>
                <a:sym typeface="Montserrat"/>
              </a:rPr>
              <a:t>Ontruimingsoefening</a:t>
            </a:r>
            <a:endParaRPr b="1" sz="3600">
              <a:solidFill>
                <a:srgbClr val="FA85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A8536"/>
                </a:solidFill>
                <a:latin typeface="Montserrat"/>
                <a:ea typeface="Montserrat"/>
                <a:cs typeface="Montserrat"/>
                <a:sym typeface="Montserrat"/>
              </a:rPr>
              <a:t>VMBO en </a:t>
            </a:r>
            <a:endParaRPr b="1" sz="3600">
              <a:solidFill>
                <a:srgbClr val="FA85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FA8536"/>
                </a:solidFill>
                <a:latin typeface="Montserrat"/>
                <a:ea typeface="Montserrat"/>
                <a:cs typeface="Montserrat"/>
                <a:sym typeface="Montserrat"/>
              </a:rPr>
              <a:t>AH-gebouw</a:t>
            </a:r>
            <a:endParaRPr b="1" sz="3600">
              <a:solidFill>
                <a:srgbClr val="FA85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idx="1" type="body"/>
          </p:nvPr>
        </p:nvSpPr>
        <p:spPr>
          <a:xfrm>
            <a:off x="1068100" y="1048300"/>
            <a:ext cx="7047300" cy="25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Char char="●"/>
            </a:pPr>
            <a:r>
              <a:rPr lang="es"/>
              <a:t>Bij een calamiteit (brand, gaslucht, etc.) is het belangrijk dat iedereen weet wat er van hem/haar verwacht wordt.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Char char="●"/>
            </a:pPr>
            <a:r>
              <a:rPr lang="es"/>
              <a:t>Een oefening is verplicht.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Char char="●"/>
            </a:pPr>
            <a:r>
              <a:rPr lang="es"/>
              <a:t>We oefenen minstens één keer per jaar.</a:t>
            </a:r>
            <a:endParaRPr/>
          </a:p>
        </p:txBody>
      </p:sp>
      <p:sp>
        <p:nvSpPr>
          <p:cNvPr id="240" name="Google Shape;240;p28"/>
          <p:cNvSpPr txBox="1"/>
          <p:nvPr>
            <p:ph type="title"/>
          </p:nvPr>
        </p:nvSpPr>
        <p:spPr>
          <a:xfrm>
            <a:off x="1068100" y="6307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Waarom een oefening?</a:t>
            </a:r>
            <a:endParaRPr b="1"/>
          </a:p>
        </p:txBody>
      </p:sp>
      <p:sp>
        <p:nvSpPr>
          <p:cNvPr id="241" name="Google Shape;241;p28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919200" y="942200"/>
            <a:ext cx="79962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Een brand laait heel snel op</a:t>
            </a:r>
            <a:endParaRPr/>
          </a:p>
        </p:txBody>
      </p:sp>
      <p:sp>
        <p:nvSpPr>
          <p:cNvPr id="247" name="Google Shape;247;p29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29" title="woonkamer_brand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1384350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30"/>
          <p:cNvGrpSpPr/>
          <p:nvPr/>
        </p:nvGrpSpPr>
        <p:grpSpPr>
          <a:xfrm>
            <a:off x="1084639" y="1146741"/>
            <a:ext cx="6974713" cy="2685619"/>
            <a:chOff x="2667399" y="760550"/>
            <a:chExt cx="795247" cy="306200"/>
          </a:xfrm>
        </p:grpSpPr>
        <p:sp>
          <p:nvSpPr>
            <p:cNvPr id="254" name="Google Shape;254;p30"/>
            <p:cNvSpPr/>
            <p:nvPr/>
          </p:nvSpPr>
          <p:spPr>
            <a:xfrm>
              <a:off x="2775750" y="760550"/>
              <a:ext cx="118300" cy="130625"/>
            </a:xfrm>
            <a:custGeom>
              <a:rect b="b" l="l" r="r" t="t"/>
              <a:pathLst>
                <a:path extrusionOk="0" h="5225" w="4732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87" y="4756"/>
                  </a:lnTo>
                  <a:lnTo>
                    <a:pt x="4387" y="4756"/>
                  </a:lnTo>
                  <a:cubicBezTo>
                    <a:pt x="4572" y="4756"/>
                    <a:pt x="4732" y="4608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84" y="0"/>
                    <a:pt x="4387" y="0"/>
                  </a:cubicBezTo>
                  <a:close/>
                </a:path>
              </a:pathLst>
            </a:custGeom>
            <a:solidFill>
              <a:srgbClr val="45A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2997225" y="760550"/>
              <a:ext cx="118000" cy="130625"/>
            </a:xfrm>
            <a:custGeom>
              <a:rect b="b" l="l" r="r" t="t"/>
              <a:pathLst>
                <a:path extrusionOk="0" h="5225" w="4720">
                  <a:moveTo>
                    <a:pt x="333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33" y="4756"/>
                  </a:cubicBezTo>
                  <a:lnTo>
                    <a:pt x="2046" y="4756"/>
                  </a:lnTo>
                  <a:lnTo>
                    <a:pt x="2354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572" y="4756"/>
                    <a:pt x="4720" y="4608"/>
                    <a:pt x="4720" y="4423"/>
                  </a:cubicBezTo>
                  <a:lnTo>
                    <a:pt x="4720" y="333"/>
                  </a:lnTo>
                  <a:cubicBezTo>
                    <a:pt x="4720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1389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2884475" y="936125"/>
              <a:ext cx="118325" cy="130625"/>
            </a:xfrm>
            <a:custGeom>
              <a:rect b="b" l="l" r="r" t="t"/>
              <a:pathLst>
                <a:path extrusionOk="0" h="5225" w="4733">
                  <a:moveTo>
                    <a:pt x="2367" y="0"/>
                  </a:moveTo>
                  <a:lnTo>
                    <a:pt x="2059" y="469"/>
                  </a:lnTo>
                  <a:lnTo>
                    <a:pt x="346" y="469"/>
                  </a:lnTo>
                  <a:cubicBezTo>
                    <a:pt x="161" y="469"/>
                    <a:pt x="1" y="616"/>
                    <a:pt x="1" y="801"/>
                  </a:cubicBezTo>
                  <a:lnTo>
                    <a:pt x="1" y="4892"/>
                  </a:lnTo>
                  <a:cubicBezTo>
                    <a:pt x="1" y="5077"/>
                    <a:pt x="161" y="5225"/>
                    <a:pt x="346" y="5225"/>
                  </a:cubicBezTo>
                  <a:lnTo>
                    <a:pt x="4400" y="5225"/>
                  </a:lnTo>
                  <a:cubicBezTo>
                    <a:pt x="4584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84" y="469"/>
                    <a:pt x="4400" y="469"/>
                  </a:cubicBezTo>
                  <a:lnTo>
                    <a:pt x="2687" y="469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1389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3107200" y="936125"/>
              <a:ext cx="118300" cy="130625"/>
            </a:xfrm>
            <a:custGeom>
              <a:rect b="b" l="l" r="r" t="t"/>
              <a:pathLst>
                <a:path extrusionOk="0" h="5225" w="4732">
                  <a:moveTo>
                    <a:pt x="2366" y="0"/>
                  </a:moveTo>
                  <a:lnTo>
                    <a:pt x="2058" y="469"/>
                  </a:lnTo>
                  <a:lnTo>
                    <a:pt x="358" y="469"/>
                  </a:lnTo>
                  <a:cubicBezTo>
                    <a:pt x="350" y="468"/>
                    <a:pt x="343" y="468"/>
                    <a:pt x="336" y="468"/>
                  </a:cubicBezTo>
                  <a:cubicBezTo>
                    <a:pt x="149" y="468"/>
                    <a:pt x="0" y="623"/>
                    <a:pt x="0" y="801"/>
                  </a:cubicBezTo>
                  <a:lnTo>
                    <a:pt x="0" y="4892"/>
                  </a:lnTo>
                  <a:cubicBezTo>
                    <a:pt x="0" y="5077"/>
                    <a:pt x="148" y="5225"/>
                    <a:pt x="333" y="5225"/>
                  </a:cubicBezTo>
                  <a:lnTo>
                    <a:pt x="4387" y="5225"/>
                  </a:lnTo>
                  <a:cubicBezTo>
                    <a:pt x="4572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72" y="469"/>
                    <a:pt x="4387" y="469"/>
                  </a:cubicBezTo>
                  <a:lnTo>
                    <a:pt x="2674" y="46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rgbClr val="4AA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3218700" y="760550"/>
              <a:ext cx="118325" cy="130625"/>
            </a:xfrm>
            <a:custGeom>
              <a:rect b="b" l="l" r="r" t="t"/>
              <a:pathLst>
                <a:path extrusionOk="0" h="5225" w="4733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394" y="4757"/>
                    <a:pt x="4400" y="4757"/>
                    <a:pt x="4407" y="4757"/>
                  </a:cubicBezTo>
                  <a:cubicBezTo>
                    <a:pt x="4583" y="4757"/>
                    <a:pt x="4732" y="4602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4AA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2667399" y="911013"/>
              <a:ext cx="795247" cy="5273"/>
            </a:xfrm>
            <a:custGeom>
              <a:rect b="b" l="l" r="r" t="t"/>
              <a:pathLst>
                <a:path extrusionOk="0" h="211" w="22549">
                  <a:moveTo>
                    <a:pt x="0" y="1"/>
                  </a:moveTo>
                  <a:lnTo>
                    <a:pt x="0" y="210"/>
                  </a:lnTo>
                  <a:lnTo>
                    <a:pt x="22548" y="210"/>
                  </a:lnTo>
                  <a:lnTo>
                    <a:pt x="2254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2820561" y="902799"/>
              <a:ext cx="28675" cy="24650"/>
            </a:xfrm>
            <a:custGeom>
              <a:rect b="b" l="l" r="r" t="t"/>
              <a:pathLst>
                <a:path extrusionOk="0" h="986" w="1147">
                  <a:moveTo>
                    <a:pt x="643" y="0"/>
                  </a:moveTo>
                  <a:cubicBezTo>
                    <a:pt x="525" y="0"/>
                    <a:pt x="406" y="42"/>
                    <a:pt x="309" y="135"/>
                  </a:cubicBezTo>
                  <a:cubicBezTo>
                    <a:pt x="1" y="443"/>
                    <a:pt x="210" y="973"/>
                    <a:pt x="654" y="985"/>
                  </a:cubicBezTo>
                  <a:cubicBezTo>
                    <a:pt x="925" y="985"/>
                    <a:pt x="1134" y="764"/>
                    <a:pt x="1146" y="492"/>
                  </a:cubicBezTo>
                  <a:cubicBezTo>
                    <a:pt x="1146" y="197"/>
                    <a:pt x="898" y="0"/>
                    <a:pt x="643" y="0"/>
                  </a:cubicBezTo>
                  <a:close/>
                </a:path>
              </a:pathLst>
            </a:custGeom>
            <a:solidFill>
              <a:srgbClr val="312E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2927300" y="902900"/>
              <a:ext cx="28675" cy="24625"/>
            </a:xfrm>
            <a:custGeom>
              <a:rect b="b" l="l" r="r" t="t"/>
              <a:pathLst>
                <a:path extrusionOk="0" h="985" w="1147">
                  <a:moveTo>
                    <a:pt x="656" y="0"/>
                  </a:moveTo>
                  <a:cubicBezTo>
                    <a:pt x="534" y="0"/>
                    <a:pt x="409" y="46"/>
                    <a:pt x="309" y="146"/>
                  </a:cubicBezTo>
                  <a:cubicBezTo>
                    <a:pt x="1" y="454"/>
                    <a:pt x="222" y="984"/>
                    <a:pt x="654" y="984"/>
                  </a:cubicBezTo>
                  <a:cubicBezTo>
                    <a:pt x="925" y="984"/>
                    <a:pt x="1147" y="763"/>
                    <a:pt x="1147" y="491"/>
                  </a:cubicBezTo>
                  <a:cubicBezTo>
                    <a:pt x="1147" y="193"/>
                    <a:pt x="906" y="0"/>
                    <a:pt x="656" y="0"/>
                  </a:cubicBezTo>
                  <a:close/>
                </a:path>
              </a:pathLst>
            </a:custGeom>
            <a:solidFill>
              <a:srgbClr val="312E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3038500" y="902850"/>
              <a:ext cx="28675" cy="24550"/>
            </a:xfrm>
            <a:custGeom>
              <a:rect b="b" l="l" r="r" t="t"/>
              <a:pathLst>
                <a:path extrusionOk="0" h="982" w="1147">
                  <a:moveTo>
                    <a:pt x="666" y="1"/>
                  </a:moveTo>
                  <a:cubicBezTo>
                    <a:pt x="222" y="1"/>
                    <a:pt x="1" y="530"/>
                    <a:pt x="309" y="838"/>
                  </a:cubicBezTo>
                  <a:cubicBezTo>
                    <a:pt x="408" y="938"/>
                    <a:pt x="530" y="982"/>
                    <a:pt x="650" y="982"/>
                  </a:cubicBezTo>
                  <a:cubicBezTo>
                    <a:pt x="903" y="982"/>
                    <a:pt x="1147" y="786"/>
                    <a:pt x="1147" y="493"/>
                  </a:cubicBezTo>
                  <a:cubicBezTo>
                    <a:pt x="1147" y="222"/>
                    <a:pt x="925" y="1"/>
                    <a:pt x="666" y="1"/>
                  </a:cubicBezTo>
                  <a:close/>
                </a:path>
              </a:pathLst>
            </a:custGeom>
            <a:solidFill>
              <a:srgbClr val="312E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3150000" y="902900"/>
              <a:ext cx="28375" cy="24625"/>
            </a:xfrm>
            <a:custGeom>
              <a:rect b="b" l="l" r="r" t="t"/>
              <a:pathLst>
                <a:path extrusionOk="0" h="985" w="1135">
                  <a:moveTo>
                    <a:pt x="653" y="0"/>
                  </a:moveTo>
                  <a:cubicBezTo>
                    <a:pt x="533" y="0"/>
                    <a:pt x="410" y="46"/>
                    <a:pt x="309" y="146"/>
                  </a:cubicBezTo>
                  <a:cubicBezTo>
                    <a:pt x="1" y="454"/>
                    <a:pt x="210" y="984"/>
                    <a:pt x="654" y="984"/>
                  </a:cubicBezTo>
                  <a:cubicBezTo>
                    <a:pt x="925" y="984"/>
                    <a:pt x="1135" y="763"/>
                    <a:pt x="1135" y="491"/>
                  </a:cubicBezTo>
                  <a:cubicBezTo>
                    <a:pt x="1135" y="193"/>
                    <a:pt x="900" y="0"/>
                    <a:pt x="653" y="0"/>
                  </a:cubicBezTo>
                  <a:close/>
                </a:path>
              </a:pathLst>
            </a:custGeom>
            <a:solidFill>
              <a:srgbClr val="312E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3265225" y="902850"/>
              <a:ext cx="28675" cy="24550"/>
            </a:xfrm>
            <a:custGeom>
              <a:rect b="b" l="l" r="r" t="t"/>
              <a:pathLst>
                <a:path extrusionOk="0" h="982" w="1147">
                  <a:moveTo>
                    <a:pt x="493" y="1"/>
                  </a:moveTo>
                  <a:cubicBezTo>
                    <a:pt x="222" y="1"/>
                    <a:pt x="0" y="222"/>
                    <a:pt x="0" y="493"/>
                  </a:cubicBezTo>
                  <a:cubicBezTo>
                    <a:pt x="0" y="786"/>
                    <a:pt x="244" y="982"/>
                    <a:pt x="497" y="982"/>
                  </a:cubicBezTo>
                  <a:cubicBezTo>
                    <a:pt x="617" y="982"/>
                    <a:pt x="739" y="938"/>
                    <a:pt x="838" y="838"/>
                  </a:cubicBezTo>
                  <a:cubicBezTo>
                    <a:pt x="1146" y="530"/>
                    <a:pt x="924" y="1"/>
                    <a:pt x="493" y="1"/>
                  </a:cubicBezTo>
                  <a:close/>
                </a:path>
              </a:pathLst>
            </a:custGeom>
            <a:solidFill>
              <a:srgbClr val="312E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30"/>
          <p:cNvSpPr txBox="1"/>
          <p:nvPr>
            <p:ph type="title"/>
          </p:nvPr>
        </p:nvSpPr>
        <p:spPr>
          <a:xfrm>
            <a:off x="998050" y="4553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Het alarm gaat af en dan?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0"/>
          <p:cNvSpPr txBox="1"/>
          <p:nvPr>
            <p:ph idx="4294967295" type="body"/>
          </p:nvPr>
        </p:nvSpPr>
        <p:spPr>
          <a:xfrm rot="2079208">
            <a:off x="2068118" y="1360563"/>
            <a:ext cx="964982" cy="77782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312E2F"/>
                </a:solidFill>
              </a:rPr>
              <a:t> </a:t>
            </a:r>
            <a:endParaRPr sz="1000">
              <a:solidFill>
                <a:srgbClr val="312E2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12E2F"/>
              </a:solidFill>
            </a:endParaRPr>
          </a:p>
        </p:txBody>
      </p:sp>
      <p:sp>
        <p:nvSpPr>
          <p:cNvPr id="267" name="Google Shape;267;p30"/>
          <p:cNvSpPr txBox="1"/>
          <p:nvPr>
            <p:ph idx="4294967295" type="body"/>
          </p:nvPr>
        </p:nvSpPr>
        <p:spPr>
          <a:xfrm>
            <a:off x="1993000" y="1146750"/>
            <a:ext cx="1115400" cy="9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Sluit de ramen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Laat alles liggen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8" name="Google Shape;268;p30"/>
          <p:cNvSpPr txBox="1"/>
          <p:nvPr>
            <p:ph idx="4294967295" type="body"/>
          </p:nvPr>
        </p:nvSpPr>
        <p:spPr>
          <a:xfrm>
            <a:off x="4031950" y="1366925"/>
            <a:ext cx="9240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12E2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12E2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12E2F"/>
              </a:solidFill>
            </a:endParaRPr>
          </a:p>
        </p:txBody>
      </p:sp>
      <p:sp>
        <p:nvSpPr>
          <p:cNvPr id="269" name="Google Shape;269;p30"/>
          <p:cNvSpPr txBox="1"/>
          <p:nvPr>
            <p:ph idx="4294967295" type="body"/>
          </p:nvPr>
        </p:nvSpPr>
        <p:spPr>
          <a:xfrm>
            <a:off x="3928900" y="1146750"/>
            <a:ext cx="1106100" cy="9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Neem samen de kortste veilige route naar buiten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0" name="Google Shape;270;p30"/>
          <p:cNvSpPr txBox="1"/>
          <p:nvPr>
            <p:ph idx="4294967295" type="body"/>
          </p:nvPr>
        </p:nvSpPr>
        <p:spPr>
          <a:xfrm>
            <a:off x="5879650" y="1366925"/>
            <a:ext cx="1115400" cy="7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12E2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s" sz="1000">
                <a:solidFill>
                  <a:srgbClr val="312E2F"/>
                </a:solidFill>
              </a:rPr>
            </a:br>
            <a:endParaRPr sz="1000">
              <a:solidFill>
                <a:srgbClr val="312E2F"/>
              </a:solidFill>
            </a:endParaRPr>
          </a:p>
        </p:txBody>
      </p:sp>
      <p:sp>
        <p:nvSpPr>
          <p:cNvPr id="271" name="Google Shape;271;p30"/>
          <p:cNvSpPr txBox="1"/>
          <p:nvPr>
            <p:ph idx="4294967295" type="body"/>
          </p:nvPr>
        </p:nvSpPr>
        <p:spPr>
          <a:xfrm>
            <a:off x="5889250" y="1146750"/>
            <a:ext cx="1106100" cy="9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Blijf bij elkaar en volg aanwijzingen op</a:t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72" name="Google Shape;272;p30"/>
          <p:cNvSpPr txBox="1"/>
          <p:nvPr>
            <p:ph idx="4294967295" type="body"/>
          </p:nvPr>
        </p:nvSpPr>
        <p:spPr>
          <a:xfrm>
            <a:off x="2939275" y="3009875"/>
            <a:ext cx="11538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12E2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12E2F"/>
              </a:solidFill>
            </a:endParaRPr>
          </a:p>
        </p:txBody>
      </p:sp>
      <p:sp>
        <p:nvSpPr>
          <p:cNvPr id="273" name="Google Shape;273;p30"/>
          <p:cNvSpPr txBox="1"/>
          <p:nvPr>
            <p:ph idx="4294967295" type="body"/>
          </p:nvPr>
        </p:nvSpPr>
        <p:spPr>
          <a:xfrm>
            <a:off x="2926150" y="2789725"/>
            <a:ext cx="1106100" cy="10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Verlaat met je docent het lokaal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Sluit de deur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(niet op slot)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4" name="Google Shape;274;p30"/>
          <p:cNvSpPr txBox="1"/>
          <p:nvPr>
            <p:ph idx="4294967295" type="body"/>
          </p:nvPr>
        </p:nvSpPr>
        <p:spPr>
          <a:xfrm>
            <a:off x="4904500" y="3009875"/>
            <a:ext cx="11154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12E2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s" sz="1000">
                <a:solidFill>
                  <a:srgbClr val="312E2F"/>
                </a:solidFill>
              </a:rPr>
            </a:br>
            <a:endParaRPr sz="1000">
              <a:solidFill>
                <a:srgbClr val="312E2F"/>
              </a:solidFill>
            </a:endParaRPr>
          </a:p>
        </p:txBody>
      </p:sp>
      <p:sp>
        <p:nvSpPr>
          <p:cNvPr id="275" name="Google Shape;275;p30"/>
          <p:cNvSpPr txBox="1"/>
          <p:nvPr>
            <p:ph idx="4294967295" type="body"/>
          </p:nvPr>
        </p:nvSpPr>
        <p:spPr>
          <a:xfrm>
            <a:off x="4828150" y="2789725"/>
            <a:ext cx="1236000" cy="10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Meld je bij je docent op de verzamelplaats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Hou de weg vrij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76" name="Google Shape;276;p30" title="Slow whoop geluid voor ontruiming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100" y="2162600"/>
            <a:ext cx="653900" cy="6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>
            <p:ph type="title"/>
          </p:nvPr>
        </p:nvSpPr>
        <p:spPr>
          <a:xfrm>
            <a:off x="998050" y="6256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Verzamelplekken</a:t>
            </a:r>
            <a:endParaRPr sz="2000">
              <a:solidFill>
                <a:srgbClr val="6C3888"/>
              </a:solidFill>
            </a:endParaRPr>
          </a:p>
        </p:txBody>
      </p:sp>
      <p:sp>
        <p:nvSpPr>
          <p:cNvPr id="282" name="Google Shape;282;p31"/>
          <p:cNvSpPr txBox="1"/>
          <p:nvPr>
            <p:ph idx="4294967295" type="body"/>
          </p:nvPr>
        </p:nvSpPr>
        <p:spPr>
          <a:xfrm>
            <a:off x="998050" y="1108050"/>
            <a:ext cx="2166600" cy="17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C3888"/>
                </a:solidFill>
              </a:rPr>
              <a:t>VMBO: parkeerplaats Corlaer - Accent</a:t>
            </a:r>
            <a:br>
              <a:rPr lang="es" sz="1400"/>
            </a:br>
            <a:br>
              <a:rPr lang="es" sz="1400"/>
            </a:br>
            <a:endParaRPr sz="1400"/>
          </a:p>
        </p:txBody>
      </p:sp>
      <p:sp>
        <p:nvSpPr>
          <p:cNvPr id="283" name="Google Shape;283;p31"/>
          <p:cNvSpPr txBox="1"/>
          <p:nvPr>
            <p:ph idx="4294967295" type="body"/>
          </p:nvPr>
        </p:nvSpPr>
        <p:spPr>
          <a:xfrm>
            <a:off x="3346038" y="1108050"/>
            <a:ext cx="2166600" cy="17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C3888"/>
                </a:solidFill>
              </a:rPr>
              <a:t>VMBO: voetbalkooi bij de fietsenstalling</a:t>
            </a:r>
            <a:br>
              <a:rPr lang="es" sz="1400">
                <a:solidFill>
                  <a:srgbClr val="6C3888"/>
                </a:solidFill>
              </a:rPr>
            </a:b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4" name="Google Shape;284;p31"/>
          <p:cNvSpPr txBox="1"/>
          <p:nvPr>
            <p:ph idx="4294967295" type="body"/>
          </p:nvPr>
        </p:nvSpPr>
        <p:spPr>
          <a:xfrm>
            <a:off x="5878751" y="1108050"/>
            <a:ext cx="2166600" cy="17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C3888"/>
                </a:solidFill>
              </a:rPr>
              <a:t>AH: parkeerplaats bij de sporthal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285" name="Google Shape;285;p31"/>
          <p:cNvCxnSpPr/>
          <p:nvPr/>
        </p:nvCxnSpPr>
        <p:spPr>
          <a:xfrm>
            <a:off x="3289925" y="1580350"/>
            <a:ext cx="0" cy="1912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1"/>
          <p:cNvCxnSpPr/>
          <p:nvPr/>
        </p:nvCxnSpPr>
        <p:spPr>
          <a:xfrm>
            <a:off x="5746875" y="1580350"/>
            <a:ext cx="0" cy="1912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7" name="Google Shape;287;p31"/>
          <p:cNvPicPr preferRelativeResize="0"/>
          <p:nvPr/>
        </p:nvPicPr>
        <p:blipFill rotWithShape="1">
          <a:blip r:embed="rId3">
            <a:alphaModFix/>
          </a:blip>
          <a:srcRect b="0" l="0" r="28423" t="0"/>
          <a:stretch/>
        </p:blipFill>
        <p:spPr>
          <a:xfrm>
            <a:off x="3348139" y="1806651"/>
            <a:ext cx="2367652" cy="248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1"/>
          <p:cNvPicPr preferRelativeResize="0"/>
          <p:nvPr/>
        </p:nvPicPr>
        <p:blipFill rotWithShape="1">
          <a:blip r:embed="rId4">
            <a:alphaModFix/>
          </a:blip>
          <a:srcRect b="0" l="0" r="28423" t="0"/>
          <a:stretch/>
        </p:blipFill>
        <p:spPr>
          <a:xfrm>
            <a:off x="5890225" y="1806674"/>
            <a:ext cx="2367652" cy="248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1"/>
          <p:cNvPicPr preferRelativeResize="0"/>
          <p:nvPr/>
        </p:nvPicPr>
        <p:blipFill rotWithShape="1">
          <a:blip r:embed="rId5">
            <a:alphaModFix/>
          </a:blip>
          <a:srcRect b="0" l="23713" r="4709" t="0"/>
          <a:stretch/>
        </p:blipFill>
        <p:spPr>
          <a:xfrm>
            <a:off x="744175" y="1806675"/>
            <a:ext cx="2367652" cy="248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/>
          <p:nvPr>
            <p:ph idx="1" type="body"/>
          </p:nvPr>
        </p:nvSpPr>
        <p:spPr>
          <a:xfrm>
            <a:off x="1068100" y="1048300"/>
            <a:ext cx="7047300" cy="25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Char char="●"/>
            </a:pPr>
            <a:r>
              <a:rPr lang="es"/>
              <a:t>Maak geen gebruik van de lift.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Char char="●"/>
            </a:pPr>
            <a:r>
              <a:rPr lang="es"/>
              <a:t>Raak niet in paniek, de school is opgedeeld in compartimenten. Branddeuren vallen automatisch dicht, daarachter ben je 60 min veilig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Char char="●"/>
            </a:pPr>
            <a:r>
              <a:rPr lang="es"/>
              <a:t>Ben je gewond, dan blijf je samen met 1 persoon achter, de brandweer of BHV-er zal je helpen (je bent immers 60 minuten veilig)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Char char="●"/>
            </a:pPr>
            <a:r>
              <a:rPr b="1" lang="es"/>
              <a:t>Hou altijd de weg vrij! </a:t>
            </a:r>
            <a:br>
              <a:rPr b="1" lang="es"/>
            </a:br>
            <a:r>
              <a:rPr b="1" lang="es"/>
              <a:t>(anders kan de brandweer/ambulance er niet langs)</a:t>
            </a:r>
            <a:endParaRPr b="1"/>
          </a:p>
        </p:txBody>
      </p:sp>
      <p:sp>
        <p:nvSpPr>
          <p:cNvPr id="295" name="Google Shape;295;p32"/>
          <p:cNvSpPr txBox="1"/>
          <p:nvPr>
            <p:ph type="title"/>
          </p:nvPr>
        </p:nvSpPr>
        <p:spPr>
          <a:xfrm>
            <a:off x="1068100" y="6307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Aandachtspunten</a:t>
            </a:r>
            <a:endParaRPr b="1"/>
          </a:p>
        </p:txBody>
      </p:sp>
      <p:sp>
        <p:nvSpPr>
          <p:cNvPr id="296" name="Google Shape;296;p32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/>
          <p:nvPr>
            <p:ph idx="1" type="body"/>
          </p:nvPr>
        </p:nvSpPr>
        <p:spPr>
          <a:xfrm>
            <a:off x="1068100" y="1048300"/>
            <a:ext cx="7047300" cy="25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Char char="●"/>
            </a:pPr>
            <a:r>
              <a:rPr lang="es"/>
              <a:t>De BHV-er/brandweer geeft het sein veilig.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Char char="●"/>
            </a:pPr>
            <a:r>
              <a:rPr lang="es"/>
              <a:t>Daarna kan iedereen terug naar de lokalen.</a:t>
            </a:r>
            <a:br>
              <a:rPr lang="es"/>
            </a:b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3888"/>
              </a:buClr>
              <a:buSzPts val="1600"/>
              <a:buChar char="●"/>
            </a:pPr>
            <a:r>
              <a:rPr lang="es"/>
              <a:t>Tot die tijd blijf je bij de klas en docent en volg je de aanwijzingen op.</a:t>
            </a:r>
            <a:endParaRPr/>
          </a:p>
        </p:txBody>
      </p:sp>
      <p:sp>
        <p:nvSpPr>
          <p:cNvPr id="302" name="Google Shape;302;p33"/>
          <p:cNvSpPr txBox="1"/>
          <p:nvPr>
            <p:ph type="title"/>
          </p:nvPr>
        </p:nvSpPr>
        <p:spPr>
          <a:xfrm>
            <a:off x="1068100" y="6307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Einde oefening</a:t>
            </a:r>
            <a:endParaRPr b="1"/>
          </a:p>
        </p:txBody>
      </p:sp>
      <p:sp>
        <p:nvSpPr>
          <p:cNvPr id="303" name="Google Shape;303;p3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orful 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